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62" r:id="rId12"/>
    <p:sldId id="263" r:id="rId13"/>
    <p:sldId id="264" r:id="rId14"/>
    <p:sldId id="266" r:id="rId15"/>
    <p:sldId id="270" r:id="rId16"/>
    <p:sldId id="267" r:id="rId17"/>
    <p:sldId id="271" r:id="rId18"/>
    <p:sldId id="269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194</Words>
  <Application>Microsoft Office PowerPoint</Application>
  <PresentationFormat>Widescreen</PresentationFormat>
  <Paragraphs>79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64</cp:revision>
  <dcterms:created xsi:type="dcterms:W3CDTF">2017-02-13T12:08:12Z</dcterms:created>
  <dcterms:modified xsi:type="dcterms:W3CDTF">2017-02-16T10:06:53Z</dcterms:modified>
</cp:coreProperties>
</file>

<file path=docProps/thumbnail.jpeg>
</file>